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526EF-ADFA-1349-BE96-53E0D0DAD056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8FBF-5272-1B49-B157-5C03A55142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873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ACF2-68AE-B04A-88B3-4F1E5342A51D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71C5E-0BA3-AD43-8F81-ECEF3A19E86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67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22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10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2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82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15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29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9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4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22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BCAC-63C2-B24E-ADC9-60CB3246AFFD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5746"/>
            <a:ext cx="3706495" cy="582930"/>
          </a:xfrm>
          <a:prstGeom prst="rect">
            <a:avLst/>
          </a:prstGeom>
        </p:spPr>
      </p:pic>
      <p:pic>
        <p:nvPicPr>
          <p:cNvPr id="8" name="Immagine 7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87135"/>
            <a:ext cx="217170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4278141" y="3153541"/>
            <a:ext cx="4319356" cy="1752600"/>
          </a:xfrm>
        </p:spPr>
        <p:txBody>
          <a:bodyPr/>
          <a:lstStyle/>
          <a:p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journey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through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art, </a:t>
            </a:r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geometry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life</a:t>
            </a:r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magine 6" descr="Triangl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0" y="1072729"/>
            <a:ext cx="4005072" cy="504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4188837" y="982592"/>
            <a:ext cx="4738393" cy="1691616"/>
          </a:xfrm>
        </p:spPr>
        <p:txBody>
          <a:bodyPr/>
          <a:lstStyle/>
          <a:p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Discovering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it-IT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					</a:t>
            </a:r>
            <a:r>
              <a:rPr lang="it-IT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Triangles</a:t>
            </a:r>
            <a:endPara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7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u="sng" dirty="0" smtClean="0"/>
              <a:t> </a:t>
            </a:r>
            <a:r>
              <a:rPr lang="it-IT" b="1" i="1" u="sng" dirty="0" err="1"/>
              <a:t>Triangles</a:t>
            </a:r>
            <a:r>
              <a:rPr lang="it-IT" b="1" i="1" u="sng" dirty="0"/>
              <a:t> </a:t>
            </a:r>
            <a:r>
              <a:rPr lang="it-IT" b="1" i="1" u="sng" dirty="0" err="1" smtClean="0"/>
              <a:t>Properties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b="1" i="1" u="sng" dirty="0" err="1" smtClean="0"/>
              <a:t>Is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it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always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possible</a:t>
            </a:r>
            <a:r>
              <a:rPr lang="it-IT" b="1" i="1" u="sng" dirty="0" smtClean="0"/>
              <a:t> to </a:t>
            </a:r>
            <a:r>
              <a:rPr lang="it-IT" b="1" i="1" u="sng" dirty="0" err="1" smtClean="0"/>
              <a:t>construct</a:t>
            </a:r>
            <a:r>
              <a:rPr lang="it-IT" b="1" i="1" u="sng" dirty="0" smtClean="0"/>
              <a:t> a </a:t>
            </a:r>
            <a:r>
              <a:rPr lang="it-IT" b="1" i="1" u="sng" dirty="0" err="1" smtClean="0"/>
              <a:t>triangle</a:t>
            </a:r>
            <a:r>
              <a:rPr lang="it-IT" b="1" i="1" u="sng" dirty="0" smtClean="0"/>
              <a:t>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r>
              <a:rPr lang="it-IT" b="1" u="sng" dirty="0" smtClean="0"/>
              <a:t>Math Class: </a:t>
            </a:r>
            <a:r>
              <a:rPr lang="it-IT" b="1" u="sng" dirty="0" err="1" smtClean="0"/>
              <a:t>Triangle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Inequality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Theorem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4" name="Segnaposto contenuto 13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99" b="-249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4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514508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u="sng" dirty="0" smtClean="0"/>
              <a:t> </a:t>
            </a:r>
            <a:r>
              <a:rPr lang="it-IT" b="1" i="1" u="sng" dirty="0" err="1"/>
              <a:t>Triangles</a:t>
            </a:r>
            <a:r>
              <a:rPr lang="it-IT" b="1" i="1" u="sng" dirty="0"/>
              <a:t> </a:t>
            </a:r>
            <a:r>
              <a:rPr lang="it-IT" b="1" i="1" u="sng" dirty="0" err="1" smtClean="0"/>
              <a:t>Properties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1"/>
          </p:nvPr>
        </p:nvSpPr>
        <p:spPr>
          <a:xfrm>
            <a:off x="188528" y="1657508"/>
            <a:ext cx="4038600" cy="4525963"/>
          </a:xfrm>
        </p:spPr>
        <p:txBody>
          <a:bodyPr/>
          <a:lstStyle/>
          <a:p>
            <a:r>
              <a:rPr lang="it-IT" b="1" i="1" u="sng" dirty="0" err="1" smtClean="0"/>
              <a:t>Is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it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always</a:t>
            </a:r>
            <a:r>
              <a:rPr lang="it-IT" b="1" i="1" u="sng" dirty="0" smtClean="0"/>
              <a:t> </a:t>
            </a:r>
            <a:r>
              <a:rPr lang="it-IT" b="1" i="1" u="sng" dirty="0" err="1" smtClean="0"/>
              <a:t>possible</a:t>
            </a:r>
            <a:r>
              <a:rPr lang="it-IT" b="1" i="1" u="sng" dirty="0" smtClean="0"/>
              <a:t> to </a:t>
            </a:r>
            <a:r>
              <a:rPr lang="it-IT" b="1" i="1" u="sng" dirty="0" err="1" smtClean="0"/>
              <a:t>construct</a:t>
            </a:r>
            <a:r>
              <a:rPr lang="it-IT" b="1" i="1" u="sng" dirty="0" smtClean="0"/>
              <a:t> a </a:t>
            </a:r>
            <a:r>
              <a:rPr lang="it-IT" b="1" i="1" u="sng" dirty="0" err="1" smtClean="0"/>
              <a:t>triangle</a:t>
            </a:r>
            <a:r>
              <a:rPr lang="it-IT" b="1" i="1" u="sng" dirty="0" smtClean="0"/>
              <a:t>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 </a:t>
            </a:r>
            <a:br>
              <a:rPr lang="it-IT" dirty="0" smtClean="0"/>
            </a:br>
            <a:r>
              <a:rPr lang="it-IT" b="1" u="sng" dirty="0" smtClean="0"/>
              <a:t>Math Class: </a:t>
            </a:r>
            <a:r>
              <a:rPr lang="it-IT" b="1" u="sng" dirty="0" err="1" smtClean="0"/>
              <a:t>Triangle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Inequality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Theorem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81" y="2784107"/>
            <a:ext cx="5104000" cy="241319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2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08959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u="sng" dirty="0" smtClean="0"/>
              <a:t> </a:t>
            </a:r>
            <a:r>
              <a:rPr lang="it-IT" b="1" i="1" u="sng" dirty="0" err="1"/>
              <a:t>Triangles</a:t>
            </a:r>
            <a:r>
              <a:rPr lang="it-IT" b="1" i="1" u="sng" dirty="0"/>
              <a:t> </a:t>
            </a:r>
            <a:r>
              <a:rPr lang="it-IT" b="1" i="1" u="sng" dirty="0" err="1" smtClean="0"/>
              <a:t>Properties</a:t>
            </a:r>
            <a:endParaRPr lang="it-IT" dirty="0"/>
          </a:p>
        </p:txBody>
      </p:sp>
      <p:pic>
        <p:nvPicPr>
          <p:cNvPr id="6" name="Immagine 5" descr="Macintosh HD:Users:Silvia:Downloads:IMG_657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40" y="1454271"/>
            <a:ext cx="4073583" cy="294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70" y="3357691"/>
            <a:ext cx="5104130" cy="228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6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50867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u="sng" dirty="0" smtClean="0"/>
              <a:t> Art Class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74" y="2149135"/>
            <a:ext cx="4494146" cy="333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452" y="2149135"/>
            <a:ext cx="4123386" cy="333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10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508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u="sng" dirty="0" smtClean="0"/>
              <a:t> </a:t>
            </a:r>
            <a:r>
              <a:rPr lang="it-IT" b="1" i="1" u="sng" dirty="0"/>
              <a:t>The </a:t>
            </a:r>
            <a:r>
              <a:rPr lang="it-IT" b="1" i="1" u="sng" dirty="0" err="1"/>
              <a:t>geometric</a:t>
            </a:r>
            <a:r>
              <a:rPr lang="it-IT" b="1" i="1" u="sng" dirty="0"/>
              <a:t> </a:t>
            </a:r>
            <a:r>
              <a:rPr lang="it-IT" b="1" i="1" u="sng" dirty="0" err="1"/>
              <a:t>triangle</a:t>
            </a:r>
            <a:r>
              <a:rPr lang="it-IT" b="1" i="1" u="sng" dirty="0"/>
              <a:t> </a:t>
            </a:r>
            <a:r>
              <a:rPr lang="it-IT" b="1" i="1" u="sng" dirty="0" err="1"/>
              <a:t>construction</a:t>
            </a:r>
            <a:r>
              <a:rPr lang="it-IT" dirty="0" smtClean="0">
                <a:effectLst/>
              </a:rPr>
              <a:t>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473" y="2283541"/>
            <a:ext cx="5973035" cy="345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508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u="sng" dirty="0" smtClean="0"/>
              <a:t> </a:t>
            </a:r>
            <a:r>
              <a:rPr lang="it-IT" b="1" i="1" u="sng" dirty="0"/>
              <a:t>The </a:t>
            </a:r>
            <a:r>
              <a:rPr lang="it-IT" b="1" i="1" u="sng" dirty="0" err="1"/>
              <a:t>geometric</a:t>
            </a:r>
            <a:r>
              <a:rPr lang="it-IT" b="1" i="1" u="sng" dirty="0"/>
              <a:t> </a:t>
            </a:r>
            <a:r>
              <a:rPr lang="it-IT" b="1" i="1" u="sng" dirty="0" err="1"/>
              <a:t>triangle</a:t>
            </a:r>
            <a:r>
              <a:rPr lang="it-IT" b="1" i="1" u="sng" dirty="0"/>
              <a:t> </a:t>
            </a:r>
            <a:r>
              <a:rPr lang="it-IT" b="1" i="1" u="sng" dirty="0" err="1"/>
              <a:t>construction</a:t>
            </a:r>
            <a:r>
              <a:rPr lang="it-IT" dirty="0" smtClean="0">
                <a:effectLst/>
              </a:rPr>
              <a:t>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473" y="2283541"/>
            <a:ext cx="5973035" cy="345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4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824133"/>
            <a:ext cx="8457818" cy="1143000"/>
          </a:xfrm>
        </p:spPr>
        <p:txBody>
          <a:bodyPr>
            <a:noAutofit/>
          </a:bodyPr>
          <a:lstStyle/>
          <a:p>
            <a:r>
              <a:rPr lang="it-IT" sz="3200" b="1" i="1" u="sng" dirty="0" smtClean="0"/>
              <a:t> </a:t>
            </a:r>
            <a:r>
              <a:rPr lang="it-IT" sz="3200" b="1" i="1" u="sng" dirty="0" err="1" smtClean="0"/>
              <a:t>Triangles</a:t>
            </a:r>
            <a:r>
              <a:rPr lang="it-IT" sz="3200" b="1" i="1" u="sng" dirty="0" smtClean="0"/>
              <a:t> </a:t>
            </a:r>
            <a:r>
              <a:rPr lang="it-IT" sz="3200" b="1" i="1" u="sng" dirty="0"/>
              <a:t>in </a:t>
            </a:r>
            <a:r>
              <a:rPr lang="it-IT" sz="3200" b="1" i="1" u="sng" dirty="0" err="1"/>
              <a:t>real</a:t>
            </a:r>
            <a:r>
              <a:rPr lang="it-IT" sz="3200" b="1" i="1" u="sng" dirty="0"/>
              <a:t> life: Art, Nature and Architecture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>
                <a:effectLst/>
              </a:rPr>
              <a:t> </a:t>
            </a:r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933" y="1967133"/>
            <a:ext cx="5185035" cy="388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13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911" y="824133"/>
            <a:ext cx="8805107" cy="1143000"/>
          </a:xfrm>
        </p:spPr>
        <p:txBody>
          <a:bodyPr>
            <a:noAutofit/>
          </a:bodyPr>
          <a:lstStyle/>
          <a:p>
            <a:r>
              <a:rPr lang="it-IT" sz="3200" b="1" i="1" u="sng" dirty="0" smtClean="0"/>
              <a:t> </a:t>
            </a:r>
            <a:r>
              <a:rPr lang="it-IT" sz="3200" b="1" i="1" u="sng" dirty="0" err="1" smtClean="0"/>
              <a:t>Fractals</a:t>
            </a:r>
            <a:r>
              <a:rPr lang="it-IT" sz="3200" b="1" i="1" u="sng" dirty="0"/>
              <a:t>: </a:t>
            </a:r>
            <a:r>
              <a:rPr lang="it-IT" sz="3200" b="1" i="1" u="sng" dirty="0" err="1"/>
              <a:t>Sierpinski</a:t>
            </a:r>
            <a:r>
              <a:rPr lang="it-IT" sz="3200" b="1" i="1" u="sng" dirty="0"/>
              <a:t> </a:t>
            </a:r>
            <a:r>
              <a:rPr lang="it-IT" sz="3200" b="1" i="1" u="sng" dirty="0" err="1"/>
              <a:t>Triangle</a:t>
            </a:r>
            <a:r>
              <a:rPr lang="it-IT" sz="3200" b="1" i="1" u="sng" dirty="0"/>
              <a:t> and </a:t>
            </a:r>
            <a:r>
              <a:rPr lang="it-IT" sz="3200" b="1" i="1" u="sng" dirty="0" smtClean="0"/>
              <a:t>Koch </a:t>
            </a:r>
            <a:r>
              <a:rPr lang="it-IT" sz="3200" b="1" i="1" u="sng" dirty="0" err="1" smtClean="0"/>
              <a:t>snowflacke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>
                <a:effectLst/>
              </a:rPr>
              <a:t> </a:t>
            </a:r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DBCAC-63C2-B24E-ADC9-60CB3246AFFD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967133"/>
            <a:ext cx="5458541" cy="399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587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</Words>
  <Application>Microsoft Macintosh PowerPoint</Application>
  <PresentationFormat>Presentazione su schermo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Discovering         Triangles</vt:lpstr>
      <vt:lpstr> Triangles Properties</vt:lpstr>
      <vt:lpstr> Triangles Properties</vt:lpstr>
      <vt:lpstr> Triangles Properties</vt:lpstr>
      <vt:lpstr> Art Class</vt:lpstr>
      <vt:lpstr> The geometric triangle construction </vt:lpstr>
      <vt:lpstr> The geometric triangle construction </vt:lpstr>
      <vt:lpstr> Triangles in real life: Art, Nature and Architecture  </vt:lpstr>
      <vt:lpstr> Fractals: Sierpinski Triangle and Koch snowflacke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Triangles</dc:title>
  <dc:creator>Silvia De Vita</dc:creator>
  <cp:lastModifiedBy>Silvia De Vita</cp:lastModifiedBy>
  <cp:revision>6</cp:revision>
  <dcterms:created xsi:type="dcterms:W3CDTF">2019-05-12T08:57:28Z</dcterms:created>
  <dcterms:modified xsi:type="dcterms:W3CDTF">2019-05-12T09:44:25Z</dcterms:modified>
</cp:coreProperties>
</file>